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CA6"/>
    <a:srgbClr val="708428"/>
    <a:srgbClr val="C8D7B7"/>
    <a:srgbClr val="61A375"/>
    <a:srgbClr val="A9CBD7"/>
    <a:srgbClr val="005A74"/>
    <a:srgbClr val="005A3A"/>
    <a:srgbClr val="C0DFC6"/>
    <a:srgbClr val="00793A"/>
    <a:srgbClr val="007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2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708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9136" y="629564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2DC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A9CBD7"/>
                </a:solidFill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2DC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2DC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2DC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708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Sistemas de Producción</a:t>
              </a: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036" y="932386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25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25</cp:revision>
  <dcterms:created xsi:type="dcterms:W3CDTF">2018-07-03T11:45:32Z</dcterms:created>
  <dcterms:modified xsi:type="dcterms:W3CDTF">2024-07-03T15:00:53Z</dcterms:modified>
</cp:coreProperties>
</file>